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89" r:id="rId2"/>
    <p:sldId id="286" r:id="rId3"/>
    <p:sldId id="525" r:id="rId4"/>
    <p:sldId id="510" r:id="rId5"/>
    <p:sldId id="512" r:id="rId6"/>
    <p:sldId id="526" r:id="rId7"/>
    <p:sldId id="520" r:id="rId8"/>
    <p:sldId id="507" r:id="rId9"/>
    <p:sldId id="522" r:id="rId10"/>
    <p:sldId id="515" r:id="rId11"/>
    <p:sldId id="297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D1FF"/>
    <a:srgbClr val="FF99FF"/>
    <a:srgbClr val="CCFFCC"/>
    <a:srgbClr val="F1FDFD"/>
    <a:srgbClr val="D6FAFA"/>
    <a:srgbClr val="0000FF"/>
    <a:srgbClr val="038003"/>
    <a:srgbClr val="FF66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01" d="100"/>
          <a:sy n="101" d="100"/>
        </p:scale>
        <p:origin x="138" y="5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47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一般的世間行（下）特勝的信眾行（上）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47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2024/7/11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3751118" y="3935141"/>
            <a:ext cx="8440881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一般的世間行（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二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47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24C3315C-57C4-B425-F4D9-A70DAF9D0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7897"/>
            <a:ext cx="12192000" cy="596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76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一般的世間行（下）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特勝的信眾行（上）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F3147E2-57F1-AC0A-CB68-177883DA8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1437"/>
            <a:ext cx="12192000" cy="53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86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4585ABD3-134D-1C9A-155E-D17CD77F9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2093"/>
            <a:ext cx="12192000" cy="587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937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F8F9DEA-042B-D7E1-19EB-E191F7EAC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537"/>
            <a:ext cx="12192000" cy="601492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534AA97D-E9FF-8A1F-56D4-CF038EEEA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053" y="3750069"/>
            <a:ext cx="964065" cy="33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24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D40D514-86B5-88E8-900A-B3C57DB0F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229" y="561575"/>
            <a:ext cx="10507541" cy="573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35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EC83F136-B429-72A7-DCB1-4E4546DE0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42" y="16044"/>
            <a:ext cx="10765117" cy="645038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F998874-B652-2BFC-8049-FC9C30AA6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814" y="1995462"/>
            <a:ext cx="2467162" cy="34364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A06F55F9-8B69-A292-3509-2B23BBE3F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5924" y="2505052"/>
            <a:ext cx="1448002" cy="323895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ED8334DB-3434-A4DC-9E5C-466DA4F7FE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5353" y="4767238"/>
            <a:ext cx="5858693" cy="35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78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237DE10-71D3-B8DD-27C9-3343656E9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6"/>
            <a:ext cx="12192000" cy="649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02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2DD31DE5-4408-9047-3E8C-3FE7F40D0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895"/>
            <a:ext cx="12192000" cy="605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02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18668</TotalTime>
  <Words>105</Words>
  <Application>Microsoft Office PowerPoint</Application>
  <PresentationFormat>寬螢幕</PresentationFormat>
  <Paragraphs>21</Paragraphs>
  <Slides>11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992</cp:revision>
  <dcterms:created xsi:type="dcterms:W3CDTF">2023-08-17T10:12:34Z</dcterms:created>
  <dcterms:modified xsi:type="dcterms:W3CDTF">2024-07-11T12:27:52Z</dcterms:modified>
</cp:coreProperties>
</file>

<file path=docProps/thumbnail.jpeg>
</file>